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4" d="100"/>
          <a:sy n="104" d="100"/>
        </p:scale>
        <p:origin x="-1236"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FD637A5-DF59-43B9-B67A-7574E16FC36B}" type="datetimeFigureOut">
              <a:rPr lang="en-US" smtClean="0"/>
              <a:t>9/14/2011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8AE726-2BFD-4FB7-B1C9-279F3B1DF2BC}"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FD637A5-DF59-43B9-B67A-7574E16FC36B}" type="datetimeFigureOut">
              <a:rPr lang="en-US" smtClean="0"/>
              <a:t>9/14/2011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8AE726-2BFD-4FB7-B1C9-279F3B1DF2BC}"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FD637A5-DF59-43B9-B67A-7574E16FC36B}" type="datetimeFigureOut">
              <a:rPr lang="en-US" smtClean="0"/>
              <a:t>9/14/2011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8AE726-2BFD-4FB7-B1C9-279F3B1DF2BC}"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FD637A5-DF59-43B9-B67A-7574E16FC36B}" type="datetimeFigureOut">
              <a:rPr lang="en-US" smtClean="0"/>
              <a:t>9/14/2011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8AE726-2BFD-4FB7-B1C9-279F3B1DF2BC}"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FD637A5-DF59-43B9-B67A-7574E16FC36B}" type="datetimeFigureOut">
              <a:rPr lang="en-US" smtClean="0"/>
              <a:t>9/14/2011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8AE726-2BFD-4FB7-B1C9-279F3B1DF2BC}"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FD637A5-DF59-43B9-B67A-7574E16FC36B}" type="datetimeFigureOut">
              <a:rPr lang="en-US" smtClean="0"/>
              <a:t>9/14/2011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8AE726-2BFD-4FB7-B1C9-279F3B1DF2BC}"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FD637A5-DF59-43B9-B67A-7574E16FC36B}" type="datetimeFigureOut">
              <a:rPr lang="en-US" smtClean="0"/>
              <a:t>9/14/2011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8AE726-2BFD-4FB7-B1C9-279F3B1DF2BC}"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FD637A5-DF59-43B9-B67A-7574E16FC36B}" type="datetimeFigureOut">
              <a:rPr lang="en-US" smtClean="0"/>
              <a:t>9/14/2011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8AE726-2BFD-4FB7-B1C9-279F3B1DF2BC}"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D637A5-DF59-43B9-B67A-7574E16FC36B}" type="datetimeFigureOut">
              <a:rPr lang="en-US" smtClean="0"/>
              <a:t>9/14/2011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8AE726-2BFD-4FB7-B1C9-279F3B1DF2BC}"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FD637A5-DF59-43B9-B67A-7574E16FC36B}" type="datetimeFigureOut">
              <a:rPr lang="en-US" smtClean="0"/>
              <a:t>9/14/2011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8AE726-2BFD-4FB7-B1C9-279F3B1DF2BC}"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FD637A5-DF59-43B9-B67A-7574E16FC36B}" type="datetimeFigureOut">
              <a:rPr lang="en-US" smtClean="0"/>
              <a:t>9/14/2011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8AE726-2BFD-4FB7-B1C9-279F3B1DF2BC}"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D637A5-DF59-43B9-B67A-7574E16FC36B}" type="datetimeFigureOut">
              <a:rPr lang="en-US" smtClean="0"/>
              <a:t>9/14/2011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8AE726-2BFD-4FB7-B1C9-279F3B1DF2B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pic>
        <p:nvPicPr>
          <p:cNvPr id="11266" name="Picture 2" descr="http://saulgoldman.com/wp-content/uploads/2010/09/FoodWaste_468x339.jpg"/>
          <p:cNvPicPr>
            <a:picLocks noChangeAspect="1" noChangeArrowheads="1"/>
          </p:cNvPicPr>
          <p:nvPr/>
        </p:nvPicPr>
        <p:blipFill>
          <a:blip r:embed="rId3" cstate="print">
            <a:lum bright="60000" contrast="-48000"/>
          </a:blip>
          <a:srcRect/>
          <a:stretch>
            <a:fillRect/>
          </a:stretch>
        </p:blipFill>
        <p:spPr bwMode="auto">
          <a:xfrm>
            <a:off x="3200400" y="76201"/>
            <a:ext cx="5791200" cy="4114800"/>
          </a:xfrm>
          <a:prstGeom prst="rect">
            <a:avLst/>
          </a:prstGeom>
          <a:noFill/>
          <a:ln w="25400" cmpd="thinThick">
            <a:solidFill>
              <a:schemeClr val="bg2">
                <a:lumMod val="25000"/>
              </a:schemeClr>
            </a:solidFill>
          </a:ln>
        </p:spPr>
      </p:pic>
      <p:pic>
        <p:nvPicPr>
          <p:cNvPr id="11270" name="Picture 6" descr="http://www.asiafoodjournal.com/cmsimages/0912_AFJ_pg25_1.jpg"/>
          <p:cNvPicPr>
            <a:picLocks noChangeAspect="1" noChangeArrowheads="1"/>
          </p:cNvPicPr>
          <p:nvPr/>
        </p:nvPicPr>
        <p:blipFill>
          <a:blip r:embed="rId4" cstate="print"/>
          <a:srcRect/>
          <a:stretch>
            <a:fillRect/>
          </a:stretch>
        </p:blipFill>
        <p:spPr bwMode="auto">
          <a:xfrm>
            <a:off x="6400800" y="4373880"/>
            <a:ext cx="2619910" cy="2331720"/>
          </a:xfrm>
          <a:prstGeom prst="rect">
            <a:avLst/>
          </a:prstGeom>
          <a:noFill/>
          <a:ln w="25400" cmpd="thinThick">
            <a:solidFill>
              <a:schemeClr val="bg2">
                <a:lumMod val="25000"/>
              </a:schemeClr>
            </a:solidFill>
          </a:ln>
        </p:spPr>
      </p:pic>
      <p:pic>
        <p:nvPicPr>
          <p:cNvPr id="11272" name="Picture 8" descr="http://4.bp.blogspot.com/_t4UiD6xu9N0/TUA-5PnpXnI/AAAAAAAAADA/zelj9mTW0bI/s1600/dumpster-diving.jpg"/>
          <p:cNvPicPr>
            <a:picLocks noChangeAspect="1" noChangeArrowheads="1"/>
          </p:cNvPicPr>
          <p:nvPr/>
        </p:nvPicPr>
        <p:blipFill>
          <a:blip r:embed="rId5" cstate="print"/>
          <a:srcRect/>
          <a:stretch>
            <a:fillRect/>
          </a:stretch>
        </p:blipFill>
        <p:spPr bwMode="auto">
          <a:xfrm>
            <a:off x="131093" y="2133600"/>
            <a:ext cx="2916907" cy="2057400"/>
          </a:xfrm>
          <a:prstGeom prst="rect">
            <a:avLst/>
          </a:prstGeom>
          <a:noFill/>
          <a:ln w="25400" cmpd="thinThick">
            <a:solidFill>
              <a:schemeClr val="bg2">
                <a:lumMod val="25000"/>
              </a:schemeClr>
            </a:solidFill>
          </a:ln>
        </p:spPr>
      </p:pic>
      <p:pic>
        <p:nvPicPr>
          <p:cNvPr id="11274" name="Picture 10" descr="http://myzerowaste.com/wp-content/uploads/2011/06/dumpster-dive-for-food-590.jpg"/>
          <p:cNvPicPr>
            <a:picLocks noChangeAspect="1" noChangeArrowheads="1"/>
          </p:cNvPicPr>
          <p:nvPr/>
        </p:nvPicPr>
        <p:blipFill>
          <a:blip r:embed="rId6" cstate="print"/>
          <a:srcRect/>
          <a:stretch>
            <a:fillRect/>
          </a:stretch>
        </p:blipFill>
        <p:spPr bwMode="auto">
          <a:xfrm>
            <a:off x="152400" y="76200"/>
            <a:ext cx="2895600" cy="1928764"/>
          </a:xfrm>
          <a:prstGeom prst="rect">
            <a:avLst/>
          </a:prstGeom>
          <a:noFill/>
          <a:ln w="25400" cmpd="thinThick">
            <a:solidFill>
              <a:schemeClr val="bg2">
                <a:lumMod val="25000"/>
              </a:schemeClr>
            </a:solidFill>
          </a:ln>
        </p:spPr>
      </p:pic>
      <p:pic>
        <p:nvPicPr>
          <p:cNvPr id="11276" name="Picture 12" descr="http://www.pittormiefruitfarm.co.uk/homerows.jpg"/>
          <p:cNvPicPr>
            <a:picLocks noChangeAspect="1" noChangeArrowheads="1"/>
          </p:cNvPicPr>
          <p:nvPr/>
        </p:nvPicPr>
        <p:blipFill>
          <a:blip r:embed="rId7" cstate="print"/>
          <a:srcRect r="2443"/>
          <a:stretch>
            <a:fillRect/>
          </a:stretch>
        </p:blipFill>
        <p:spPr bwMode="auto">
          <a:xfrm>
            <a:off x="3205889" y="4370524"/>
            <a:ext cx="3042511" cy="2335076"/>
          </a:xfrm>
          <a:prstGeom prst="rect">
            <a:avLst/>
          </a:prstGeom>
          <a:noFill/>
          <a:ln w="25400" cmpd="thinThick">
            <a:solidFill>
              <a:schemeClr val="bg2">
                <a:lumMod val="25000"/>
              </a:schemeClr>
            </a:solidFill>
          </a:ln>
        </p:spPr>
      </p:pic>
      <p:sp>
        <p:nvSpPr>
          <p:cNvPr id="10" name="TextBox 9"/>
          <p:cNvSpPr txBox="1"/>
          <p:nvPr/>
        </p:nvSpPr>
        <p:spPr>
          <a:xfrm>
            <a:off x="3581400" y="997803"/>
            <a:ext cx="5129930" cy="830997"/>
          </a:xfrm>
          <a:prstGeom prst="rect">
            <a:avLst/>
          </a:prstGeom>
          <a:noFill/>
        </p:spPr>
        <p:txBody>
          <a:bodyPr wrap="none" rtlCol="0">
            <a:spAutoFit/>
          </a:bodyPr>
          <a:lstStyle/>
          <a:p>
            <a:r>
              <a:rPr lang="en-US" sz="4800" b="1" dirty="0" smtClean="0">
                <a:latin typeface="Algerian" pitchFamily="82" charset="0"/>
              </a:rPr>
              <a:t>Feed the Waste</a:t>
            </a:r>
            <a:endParaRPr lang="en-US" sz="4800" b="1" dirty="0">
              <a:latin typeface="Algerian" pitchFamily="82" charset="0"/>
            </a:endParaRPr>
          </a:p>
        </p:txBody>
      </p:sp>
      <p:sp>
        <p:nvSpPr>
          <p:cNvPr id="11" name="TextBox 10"/>
          <p:cNvSpPr txBox="1"/>
          <p:nvPr/>
        </p:nvSpPr>
        <p:spPr>
          <a:xfrm>
            <a:off x="3429000" y="1981200"/>
            <a:ext cx="5410200" cy="1477328"/>
          </a:xfrm>
          <a:prstGeom prst="rect">
            <a:avLst/>
          </a:prstGeom>
          <a:solidFill>
            <a:schemeClr val="bg2">
              <a:lumMod val="75000"/>
            </a:schemeClr>
          </a:solidFill>
          <a:ln w="25400">
            <a:solidFill>
              <a:schemeClr val="bg2">
                <a:lumMod val="25000"/>
              </a:schemeClr>
            </a:solidFill>
          </a:ln>
        </p:spPr>
        <p:txBody>
          <a:bodyPr wrap="square" rtlCol="0">
            <a:spAutoFit/>
          </a:bodyPr>
          <a:lstStyle/>
          <a:p>
            <a:r>
              <a:rPr lang="en-US" dirty="0" smtClean="0"/>
              <a:t>Everyday a significant percentage of the food we produce is wasted at each step of its journey from the farm all the way to the consumer.  Effective use of this wasted food would have tremendous benefits beyond just feeding the hungry.</a:t>
            </a:r>
            <a:endParaRPr lang="en-US" dirty="0"/>
          </a:p>
        </p:txBody>
      </p:sp>
      <p:sp>
        <p:nvSpPr>
          <p:cNvPr id="12" name="TextBox 11"/>
          <p:cNvSpPr txBox="1"/>
          <p:nvPr/>
        </p:nvSpPr>
        <p:spPr>
          <a:xfrm>
            <a:off x="7467600" y="3810000"/>
            <a:ext cx="1526380" cy="369332"/>
          </a:xfrm>
          <a:prstGeom prst="rect">
            <a:avLst/>
          </a:prstGeom>
          <a:noFill/>
        </p:spPr>
        <p:txBody>
          <a:bodyPr wrap="none" rtlCol="0">
            <a:spAutoFit/>
          </a:bodyPr>
          <a:lstStyle/>
          <a:p>
            <a:r>
              <a:rPr lang="en-US" dirty="0" smtClean="0"/>
              <a:t>Ben Clemence</a:t>
            </a:r>
            <a:endParaRPr lang="en-US" dirty="0"/>
          </a:p>
        </p:txBody>
      </p:sp>
      <p:pic>
        <p:nvPicPr>
          <p:cNvPr id="11277" name="Picture 13"/>
          <p:cNvPicPr>
            <a:picLocks noChangeAspect="1" noChangeArrowheads="1"/>
          </p:cNvPicPr>
          <p:nvPr/>
        </p:nvPicPr>
        <p:blipFill>
          <a:blip r:embed="rId8" cstate="print"/>
          <a:srcRect l="37143" t="28952" r="29756" b="29143"/>
          <a:stretch>
            <a:fillRect/>
          </a:stretch>
        </p:blipFill>
        <p:spPr bwMode="auto">
          <a:xfrm>
            <a:off x="131064" y="4373880"/>
            <a:ext cx="2916936" cy="2307962"/>
          </a:xfrm>
          <a:prstGeom prst="rect">
            <a:avLst/>
          </a:prstGeom>
          <a:noFill/>
          <a:ln w="25400" cmpd="thinThick">
            <a:solidFill>
              <a:schemeClr val="bg2">
                <a:lumMod val="25000"/>
              </a:schemeClr>
            </a:solidFill>
            <a:miter lim="800000"/>
            <a:headEnd/>
            <a:tailEnd/>
          </a:ln>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TotalTime>
  <Words>48</Words>
  <Application>Microsoft Office PowerPoint</Application>
  <PresentationFormat>On-screen Show (4:3)</PresentationFormat>
  <Paragraphs>3</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Slide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Student</dc:creator>
  <cp:lastModifiedBy>Student</cp:lastModifiedBy>
  <cp:revision>6</cp:revision>
  <dcterms:created xsi:type="dcterms:W3CDTF">2011-09-14T16:59:17Z</dcterms:created>
  <dcterms:modified xsi:type="dcterms:W3CDTF">2011-09-14T17:45:02Z</dcterms:modified>
</cp:coreProperties>
</file>